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571"/>
    <a:srgbClr val="FF2F92"/>
    <a:srgbClr val="FFD579"/>
    <a:srgbClr val="000000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17"/>
    <p:restoredTop sz="88485"/>
  </p:normalViewPr>
  <p:slideViewPr>
    <p:cSldViewPr snapToGrid="0" snapToObjects="1">
      <p:cViewPr varScale="1">
        <p:scale>
          <a:sx n="66" d="100"/>
          <a:sy n="66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2B9A2-D937-B64F-A305-B69F2A0C806D}" type="datetimeFigureOut">
              <a:rPr lang="en-US" smtClean="0"/>
              <a:t>9/15/16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59A6D-F6BB-5E41-89EB-E52AA9121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56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9A6D-F6BB-5E41-89EB-E52AA91213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3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9A6D-F6BB-5E41-89EB-E52AA91213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890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9A6D-F6BB-5E41-89EB-E52AA91213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06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9A6D-F6BB-5E41-89EB-E52AA91213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22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9A6D-F6BB-5E41-89EB-E52AA91213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37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9A6D-F6BB-5E41-89EB-E52AA91213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02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9/15/16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3575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05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92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61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9/15/16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27282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33796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6098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339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281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895313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9/15/16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55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9/15/16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120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500" b="1" dirty="0" smtClean="0"/>
              <a:t>Le </a:t>
            </a:r>
            <a:r>
              <a:rPr lang="en-US" sz="6500" b="1" dirty="0" err="1" smtClean="0"/>
              <a:t>Futur</a:t>
            </a:r>
            <a:r>
              <a:rPr lang="en-US" sz="6500" b="1" dirty="0" smtClean="0"/>
              <a:t> simple</a:t>
            </a:r>
            <a:endParaRPr lang="en-US" sz="65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FSF3U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9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Temps</a:t>
            </a:r>
            <a:endParaRPr lang="en-US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8575" y="3448050"/>
            <a:ext cx="10083800" cy="127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00937" y="4348718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 </a:t>
            </a:r>
            <a:r>
              <a:rPr lang="en-US" dirty="0" err="1" smtClean="0"/>
              <a:t>présent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5006" y="3898384"/>
            <a:ext cx="973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 passé</a:t>
            </a:r>
          </a:p>
        </p:txBody>
      </p:sp>
      <p:sp>
        <p:nvSpPr>
          <p:cNvPr id="8" name="Rectangle 7"/>
          <p:cNvSpPr/>
          <p:nvPr/>
        </p:nvSpPr>
        <p:spPr>
          <a:xfrm>
            <a:off x="10944019" y="3898384"/>
            <a:ext cx="930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 </a:t>
            </a:r>
            <a:r>
              <a:rPr lang="en-US" dirty="0" err="1"/>
              <a:t>futur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275" y="2607146"/>
            <a:ext cx="5194300" cy="1270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86949" y="2656336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Le </a:t>
            </a:r>
            <a:r>
              <a:rPr lang="en-US" dirty="0" err="1">
                <a:solidFill>
                  <a:srgbClr val="00B050"/>
                </a:solidFill>
              </a:rPr>
              <a:t>futur</a:t>
            </a:r>
            <a:r>
              <a:rPr lang="en-US" dirty="0">
                <a:solidFill>
                  <a:srgbClr val="00B050"/>
                </a:solidFill>
              </a:rPr>
              <a:t> simple</a:t>
            </a:r>
          </a:p>
        </p:txBody>
      </p:sp>
    </p:spTree>
    <p:extLst>
      <p:ext uri="{BB962C8B-B14F-4D97-AF65-F5344CB8AC3E}">
        <p14:creationId xmlns:p14="http://schemas.microsoft.com/office/powerpoint/2010/main" val="181393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 </a:t>
            </a:r>
            <a:r>
              <a:rPr lang="en-US" dirty="0" err="1" smtClean="0"/>
              <a:t>futur</a:t>
            </a:r>
            <a:r>
              <a:rPr lang="en-US" dirty="0" smtClean="0"/>
              <a:t> </a:t>
            </a:r>
            <a:r>
              <a:rPr lang="en-US" u="sng" dirty="0" smtClean="0"/>
              <a:t>simple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602" y="1432454"/>
            <a:ext cx="4131484" cy="4772025"/>
          </a:xfrm>
        </p:spPr>
      </p:pic>
      <p:sp>
        <p:nvSpPr>
          <p:cNvPr id="17" name="Up Arrow 16"/>
          <p:cNvSpPr/>
          <p:nvPr/>
        </p:nvSpPr>
        <p:spPr>
          <a:xfrm rot="6140746">
            <a:off x="6795661" y="2828314"/>
            <a:ext cx="478576" cy="2542263"/>
          </a:xfrm>
          <a:prstGeom prst="upArrow">
            <a:avLst/>
          </a:prstGeom>
          <a:solidFill>
            <a:srgbClr val="00B050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452649" y="3481597"/>
            <a:ext cx="29773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We use the future for an action that </a:t>
            </a:r>
            <a:r>
              <a:rPr lang="en-US" sz="3500" b="1" dirty="0" smtClean="0">
                <a:solidFill>
                  <a:srgbClr val="00B050"/>
                </a:solidFill>
              </a:rPr>
              <a:t>will come </a:t>
            </a:r>
            <a:r>
              <a:rPr lang="en-US" sz="3500" dirty="0" smtClean="0"/>
              <a:t>later.</a:t>
            </a:r>
            <a:endParaRPr lang="en-US" sz="3500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524501" y="3968885"/>
            <a:ext cx="814036" cy="10448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373550" y="4202350"/>
            <a:ext cx="2957207" cy="525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5884" y="1488333"/>
            <a:ext cx="9156918" cy="467900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Il </a:t>
            </a:r>
            <a:r>
              <a:rPr lang="en-US" sz="4000" dirty="0" err="1" smtClean="0"/>
              <a:t>finira</a:t>
            </a:r>
            <a:r>
              <a:rPr lang="en-US" sz="4000" dirty="0" smtClean="0"/>
              <a:t> le livre </a:t>
            </a:r>
            <a:r>
              <a:rPr lang="en-US" sz="4000" dirty="0" err="1" smtClean="0"/>
              <a:t>avant</a:t>
            </a:r>
            <a:r>
              <a:rPr lang="en-US" sz="4000" dirty="0" smtClean="0"/>
              <a:t> </a:t>
            </a:r>
            <a:r>
              <a:rPr lang="en-US" sz="4000" dirty="0" err="1" smtClean="0"/>
              <a:t>lundi</a:t>
            </a:r>
            <a:r>
              <a:rPr lang="en-US" sz="4000" dirty="0" smtClean="0"/>
              <a:t>.</a:t>
            </a:r>
          </a:p>
          <a:p>
            <a:pPr lvl="1"/>
            <a:r>
              <a:rPr lang="en-US" sz="4000" dirty="0" smtClean="0"/>
              <a:t>He will finish the book before </a:t>
            </a:r>
            <a:r>
              <a:rPr lang="en-US" sz="4000" dirty="0"/>
              <a:t>M</a:t>
            </a:r>
            <a:r>
              <a:rPr lang="en-US" sz="4000" dirty="0" smtClean="0"/>
              <a:t>onday.</a:t>
            </a:r>
          </a:p>
          <a:p>
            <a:pPr lvl="1"/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travaillerai</a:t>
            </a:r>
            <a:r>
              <a:rPr lang="en-US" sz="4000" dirty="0" smtClean="0"/>
              <a:t> </a:t>
            </a:r>
            <a:r>
              <a:rPr lang="en-US" sz="4000" dirty="0" err="1" smtClean="0"/>
              <a:t>samedi</a:t>
            </a:r>
            <a:r>
              <a:rPr lang="en-US" sz="4000" dirty="0" smtClean="0"/>
              <a:t> après-midi.</a:t>
            </a:r>
          </a:p>
          <a:p>
            <a:pPr lvl="1"/>
            <a:r>
              <a:rPr lang="en-US" sz="4000" dirty="0" smtClean="0"/>
              <a:t>I will work Saturday afternoon.</a:t>
            </a:r>
            <a:endParaRPr lang="en-US" sz="4000" dirty="0"/>
          </a:p>
        </p:txBody>
      </p:sp>
      <p:sp>
        <p:nvSpPr>
          <p:cNvPr id="6" name="Oval 5"/>
          <p:cNvSpPr/>
          <p:nvPr/>
        </p:nvSpPr>
        <p:spPr>
          <a:xfrm>
            <a:off x="3268494" y="2120630"/>
            <a:ext cx="933856" cy="1015564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759415" y="4393660"/>
            <a:ext cx="933856" cy="1015564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7-Point Star 8"/>
          <p:cNvSpPr/>
          <p:nvPr/>
        </p:nvSpPr>
        <p:spPr>
          <a:xfrm>
            <a:off x="8367407" y="172133"/>
            <a:ext cx="3062593" cy="1858025"/>
          </a:xfrm>
          <a:prstGeom prst="star7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091304" y="840532"/>
            <a:ext cx="1770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Key word!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0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</a:t>
            </a:r>
            <a:endParaRPr lang="en-US" dirty="0"/>
          </a:p>
        </p:txBody>
      </p:sp>
      <p:pic>
        <p:nvPicPr>
          <p:cNvPr id="12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82" y="2287221"/>
            <a:ext cx="3908737" cy="4514744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186766" y="1224337"/>
            <a:ext cx="7597304" cy="1550052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4292176" y="1637041"/>
            <a:ext cx="738648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dirty="0" err="1">
                <a:solidFill>
                  <a:srgbClr val="00B050"/>
                </a:solidFill>
              </a:rPr>
              <a:t>Futur</a:t>
            </a:r>
            <a:r>
              <a:rPr lang="en-US" sz="3500" dirty="0">
                <a:solidFill>
                  <a:srgbClr val="00B050"/>
                </a:solidFill>
              </a:rPr>
              <a:t> </a:t>
            </a:r>
            <a:r>
              <a:rPr lang="en-US" sz="3500" dirty="0" smtClean="0">
                <a:solidFill>
                  <a:srgbClr val="00B050"/>
                </a:solidFill>
              </a:rPr>
              <a:t>simple  </a:t>
            </a:r>
            <a:r>
              <a:rPr lang="en-US" sz="3500" dirty="0" smtClean="0"/>
              <a:t>=  </a:t>
            </a:r>
            <a:r>
              <a:rPr lang="en-US" sz="3500" dirty="0" err="1" smtClean="0">
                <a:solidFill>
                  <a:srgbClr val="ECC571"/>
                </a:solidFill>
              </a:rPr>
              <a:t>infinitif</a:t>
            </a:r>
            <a:r>
              <a:rPr lang="en-US" sz="3500" dirty="0" smtClean="0"/>
              <a:t>  </a:t>
            </a:r>
            <a:r>
              <a:rPr lang="en-US" sz="3500" dirty="0"/>
              <a:t>+  </a:t>
            </a:r>
            <a:r>
              <a:rPr lang="en-US" sz="3500" dirty="0" err="1" smtClean="0">
                <a:solidFill>
                  <a:srgbClr val="FF2F92"/>
                </a:solidFill>
              </a:rPr>
              <a:t>terminaison</a:t>
            </a:r>
            <a:endParaRPr lang="en-US" sz="3500" dirty="0">
              <a:solidFill>
                <a:srgbClr val="FF2F9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77026" y="4243036"/>
            <a:ext cx="2879387" cy="525294"/>
          </a:xfrm>
          <a:prstGeom prst="rect">
            <a:avLst/>
          </a:prstGeom>
          <a:solidFill>
            <a:srgbClr val="FF2F92"/>
          </a:solidFill>
          <a:ln>
            <a:solidFill>
              <a:srgbClr val="FF2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638116" y="5438484"/>
            <a:ext cx="2879387" cy="9007"/>
          </a:xfrm>
          <a:prstGeom prst="line">
            <a:avLst/>
          </a:prstGeom>
          <a:ln w="31750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ent Arrow 16"/>
          <p:cNvSpPr/>
          <p:nvPr/>
        </p:nvSpPr>
        <p:spPr>
          <a:xfrm rot="10800000">
            <a:off x="4980562" y="2287221"/>
            <a:ext cx="5720810" cy="3841204"/>
          </a:xfrm>
          <a:prstGeom prst="bentArrow">
            <a:avLst>
              <a:gd name="adj1" fmla="val 12844"/>
              <a:gd name="adj2" fmla="val 22886"/>
              <a:gd name="adj3" fmla="val 22468"/>
              <a:gd name="adj4" fmla="val 43750"/>
            </a:avLst>
          </a:prstGeom>
          <a:solidFill>
            <a:srgbClr val="FF2F92"/>
          </a:solidFill>
          <a:ln>
            <a:solidFill>
              <a:srgbClr val="FF2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40839" y="5855834"/>
            <a:ext cx="53015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*</a:t>
            </a:r>
            <a:r>
              <a:rPr lang="en-US" sz="2000" b="1" dirty="0" smtClean="0"/>
              <a:t>-re</a:t>
            </a:r>
            <a:r>
              <a:rPr lang="en-US" sz="2000" dirty="0" smtClean="0"/>
              <a:t> verbs drop the </a:t>
            </a:r>
            <a:r>
              <a:rPr lang="en-US" sz="2000" b="1" dirty="0" smtClean="0"/>
              <a:t>e </a:t>
            </a:r>
            <a:r>
              <a:rPr lang="en-US" sz="2000" dirty="0" smtClean="0"/>
              <a:t>from the </a:t>
            </a:r>
            <a:r>
              <a:rPr lang="en-US" sz="2000" dirty="0" smtClean="0">
                <a:solidFill>
                  <a:srgbClr val="ECC571"/>
                </a:solidFill>
              </a:rPr>
              <a:t>infinitive </a:t>
            </a:r>
            <a:r>
              <a:rPr lang="en-US" sz="2000" dirty="0" smtClean="0"/>
              <a:t>before adding the </a:t>
            </a:r>
            <a:r>
              <a:rPr lang="en-US" sz="2000" dirty="0" err="1" smtClean="0">
                <a:solidFill>
                  <a:srgbClr val="FF2F92"/>
                </a:solidFill>
              </a:rPr>
              <a:t>terminaison</a:t>
            </a:r>
            <a:endParaRPr lang="en-US" sz="2000" dirty="0">
              <a:solidFill>
                <a:srgbClr val="FF2F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0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74" y="0"/>
            <a:ext cx="8763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58400" y="2613392"/>
            <a:ext cx="15175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endings for </a:t>
            </a:r>
            <a:r>
              <a:rPr lang="en-US" sz="2000" b="1" dirty="0" smtClean="0"/>
              <a:t>all</a:t>
            </a:r>
            <a:r>
              <a:rPr lang="en-US" sz="2000" dirty="0" smtClean="0"/>
              <a:t> regular verbs are the </a:t>
            </a:r>
            <a:r>
              <a:rPr lang="en-US" sz="2000" b="1" dirty="0" smtClean="0"/>
              <a:t>same</a:t>
            </a:r>
            <a:r>
              <a:rPr lang="en-US" sz="2000" dirty="0" smtClean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26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7679" y="1579767"/>
            <a:ext cx="9012202" cy="1688727"/>
          </a:xfrm>
        </p:spPr>
        <p:txBody>
          <a:bodyPr>
            <a:noAutofit/>
          </a:bodyPr>
          <a:lstStyle/>
          <a:p>
            <a:r>
              <a:rPr lang="en-US" sz="2500" dirty="0"/>
              <a:t>The </a:t>
            </a:r>
            <a:r>
              <a:rPr lang="en-US" sz="2500" b="1" dirty="0">
                <a:solidFill>
                  <a:srgbClr val="FF2F92"/>
                </a:solidFill>
              </a:rPr>
              <a:t>endings</a:t>
            </a:r>
            <a:r>
              <a:rPr lang="en-US" sz="2500" dirty="0"/>
              <a:t> for </a:t>
            </a:r>
            <a:r>
              <a:rPr lang="en-US" sz="2500" b="1" dirty="0"/>
              <a:t>all</a:t>
            </a:r>
            <a:r>
              <a:rPr lang="en-US" sz="2500" dirty="0"/>
              <a:t> regular </a:t>
            </a:r>
            <a:r>
              <a:rPr lang="en-US" sz="2500" u="sng" dirty="0"/>
              <a:t>and</a:t>
            </a:r>
            <a:r>
              <a:rPr lang="en-US" sz="2500" dirty="0"/>
              <a:t> irregular verbs are the </a:t>
            </a:r>
            <a:r>
              <a:rPr lang="en-US" sz="2500" b="1" dirty="0" smtClean="0">
                <a:solidFill>
                  <a:srgbClr val="FF2F92"/>
                </a:solidFill>
              </a:rPr>
              <a:t>same</a:t>
            </a:r>
            <a:endParaRPr lang="en-US" sz="2500" dirty="0"/>
          </a:p>
          <a:p>
            <a:r>
              <a:rPr lang="en-US" sz="2500" dirty="0"/>
              <a:t>It is the </a:t>
            </a:r>
            <a:r>
              <a:rPr lang="en-US" sz="2500" b="1" dirty="0">
                <a:solidFill>
                  <a:srgbClr val="ECC571"/>
                </a:solidFill>
              </a:rPr>
              <a:t>stem</a:t>
            </a:r>
            <a:r>
              <a:rPr lang="en-US" sz="2500" dirty="0"/>
              <a:t> that is different for </a:t>
            </a:r>
            <a:r>
              <a:rPr lang="en-US" sz="2500" b="1" dirty="0"/>
              <a:t>all irregular</a:t>
            </a:r>
            <a:r>
              <a:rPr lang="en-US" sz="2500" dirty="0"/>
              <a:t> </a:t>
            </a:r>
            <a:r>
              <a:rPr lang="en-US" sz="2500" dirty="0" smtClean="0"/>
              <a:t>verbs</a:t>
            </a:r>
          </a:p>
          <a:p>
            <a:pPr lvl="1"/>
            <a:r>
              <a:rPr lang="en-US" sz="2300" dirty="0" smtClean="0"/>
              <a:t>Take note of the stems of the following irregular verbs, especially</a:t>
            </a:r>
            <a:r>
              <a:rPr lang="is-IS" sz="2300" dirty="0" smtClean="0"/>
              <a:t>…</a:t>
            </a:r>
            <a:endParaRPr lang="en-US" sz="2300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679" y="3443591"/>
            <a:ext cx="8848030" cy="30933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/>
          <p:cNvSpPr/>
          <p:nvPr/>
        </p:nvSpPr>
        <p:spPr>
          <a:xfrm flipV="1">
            <a:off x="2782111" y="3443591"/>
            <a:ext cx="661480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flipV="1">
            <a:off x="2821021" y="5346971"/>
            <a:ext cx="661480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flipV="1">
            <a:off x="5411849" y="3958082"/>
            <a:ext cx="661480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flipV="1">
            <a:off x="5353484" y="5346971"/>
            <a:ext cx="661480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flipV="1">
            <a:off x="5353484" y="5918625"/>
            <a:ext cx="661480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flipV="1">
            <a:off x="7623855" y="5346971"/>
            <a:ext cx="819753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flipV="1">
            <a:off x="9660769" y="5918625"/>
            <a:ext cx="661480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flipV="1">
            <a:off x="9660769" y="3455039"/>
            <a:ext cx="661480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flipV="1">
            <a:off x="7710847" y="3439382"/>
            <a:ext cx="661480" cy="618684"/>
          </a:xfrm>
          <a:prstGeom prst="ellipse">
            <a:avLst/>
          </a:prstGeom>
          <a:noFill/>
          <a:ln w="63500">
            <a:solidFill>
              <a:srgbClr val="ECC5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8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142</TotalTime>
  <Words>133</Words>
  <Application>Microsoft Macintosh PowerPoint</Application>
  <PresentationFormat>Widescreen</PresentationFormat>
  <Paragraphs>30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Gill Sans MT</vt:lpstr>
      <vt:lpstr>Impact</vt:lpstr>
      <vt:lpstr>Arial</vt:lpstr>
      <vt:lpstr>Badge</vt:lpstr>
      <vt:lpstr>Le Futur simple</vt:lpstr>
      <vt:lpstr>Les Temps</vt:lpstr>
      <vt:lpstr>Le futur simple</vt:lpstr>
      <vt:lpstr>Exemples</vt:lpstr>
      <vt:lpstr>formation</vt:lpstr>
      <vt:lpstr>PowerPoint Presentation</vt:lpstr>
      <vt:lpstr>Verbes irréguliers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Futur simple</dc:title>
  <dc:creator>Kristen Valente</dc:creator>
  <cp:lastModifiedBy>Kristen Valente</cp:lastModifiedBy>
  <cp:revision>53</cp:revision>
  <dcterms:created xsi:type="dcterms:W3CDTF">2016-09-15T19:59:35Z</dcterms:created>
  <dcterms:modified xsi:type="dcterms:W3CDTF">2016-09-15T22:22:28Z</dcterms:modified>
</cp:coreProperties>
</file>